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0" r:id="rId2"/>
    <p:sldId id="284" r:id="rId3"/>
    <p:sldId id="285" r:id="rId4"/>
    <p:sldId id="287" r:id="rId5"/>
    <p:sldId id="286" r:id="rId6"/>
    <p:sldId id="28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A0DF8-2A8B-4370-8861-962007A9470F}" type="datetimeFigureOut">
              <a:rPr lang="de-CH" smtClean="0"/>
              <a:t>18.03.2020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AA4A4-2F3E-4B9C-80DD-69334D7D68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296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47E0797-254B-46D2-A64C-4E9C19AE1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DECD8-F550-46D5-ADB3-44C4E55C6AA9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B9DDEB9-0867-4D30-8902-67A43692C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97D795C-3C06-4CD0-AF65-B930D6496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3DBC5E8-3AE7-403E-9198-890C2BC34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009F9-322A-4273-AF01-32B77E728FDE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2D6ADC9-CF0B-4FC4-AE7A-BBC24FC9C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4CDB39B-B3DB-42AC-861F-E0A69321B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9E05252-7E14-4EA3-AE0B-715D0432A6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9CB81-4FE3-4BC9-A630-2F313B529178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B79CA28C-9418-4F73-89B4-9D9E6046F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813E3CB-4671-40CE-ABB6-C578E6CD6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E72AF2E-15F1-4199-A06A-955961A14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B830B7-659C-4CB0-9231-E7F52CE77C05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A5E267B-DD0A-434F-A5FF-75339C4D7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43D1022-53C6-4920-8A40-A455D5BDD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573D70D1-E0A5-41F6-B588-10BD310CF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B13D0-AABA-4459-A7A2-A6CB200ABF85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F9F2161-750E-4B04-B069-F3549E7ED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05E99C9-74F1-40EE-B02B-F3AB00F28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DD2446B5-1F7D-4300-95AA-79D9E8CB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5A3E0A-FC5D-4141-B1B3-2A2906283930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4AF37885-6014-4AFA-9D61-DAC71B3AB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094ADB09-AAA4-4ECC-881D-F30C92327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649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328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63001" y="898526"/>
            <a:ext cx="2614084" cy="56991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898526"/>
            <a:ext cx="7645400" cy="56991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132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958851" y="898526"/>
            <a:ext cx="10365316" cy="6080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1" y="1981201"/>
            <a:ext cx="5128684" cy="22320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246284" y="1981201"/>
            <a:ext cx="5130800" cy="22320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914401" y="4365626"/>
            <a:ext cx="5128684" cy="22320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6284" y="4365626"/>
            <a:ext cx="5130800" cy="22320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667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8851" y="898526"/>
            <a:ext cx="10365316" cy="6080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914401" y="1981200"/>
            <a:ext cx="10462684" cy="4616450"/>
          </a:xfrm>
        </p:spPr>
        <p:txBody>
          <a:bodyPr/>
          <a:lstStyle/>
          <a:p>
            <a:pPr lvl="0"/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54322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033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9125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128684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284" y="1981200"/>
            <a:ext cx="5130800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693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915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22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25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069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401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>
            <a:extLst>
              <a:ext uri="{FF2B5EF4-FFF2-40B4-BE49-F238E27FC236}">
                <a16:creationId xmlns:a16="http://schemas.microsoft.com/office/drawing/2014/main" id="{7C31852B-D127-46D3-8416-462F4CF77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898526"/>
            <a:ext cx="1036531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Mastertitelformat bearbeiten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DCAD9BA2-ACF3-427E-BB35-105AED0F3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0"/>
            <a:ext cx="10462684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grpSp>
        <p:nvGrpSpPr>
          <p:cNvPr id="1032" name="Group 12">
            <a:extLst>
              <a:ext uri="{FF2B5EF4-FFF2-40B4-BE49-F238E27FC236}">
                <a16:creationId xmlns:a16="http://schemas.microsoft.com/office/drawing/2014/main" id="{7A470758-05D0-43D2-99E6-E6DE041F25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4763"/>
            <a:ext cx="12192000" cy="769938"/>
            <a:chOff x="0" y="663"/>
            <a:chExt cx="5760" cy="485"/>
          </a:xfrm>
        </p:grpSpPr>
        <p:graphicFrame>
          <p:nvGraphicFramePr>
            <p:cNvPr id="1026" name="Object 13">
              <a:extLst>
                <a:ext uri="{FF2B5EF4-FFF2-40B4-BE49-F238E27FC236}">
                  <a16:creationId xmlns:a16="http://schemas.microsoft.com/office/drawing/2014/main" id="{6C79FD13-2A86-4436-A973-56620ECE662C}"/>
                </a:ext>
              </a:extLst>
            </p:cNvPr>
            <p:cNvGraphicFramePr>
              <a:graphicFrameLocks noChangeAspect="1"/>
            </p:cNvGraphicFramePr>
            <p:nvPr userDrawn="1"/>
          </p:nvGraphicFramePr>
          <p:xfrm>
            <a:off x="137" y="663"/>
            <a:ext cx="5623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Image" r:id="rId16" imgW="23923810" imgH="2234921" progId="Photoshop.Image.6">
                    <p:embed/>
                  </p:oleObj>
                </mc:Choice>
                <mc:Fallback>
                  <p:oleObj name="Image" r:id="rId16" imgW="23923810" imgH="2234921" progId="Photoshop.Image.6">
                    <p:embed/>
                    <p:pic>
                      <p:nvPicPr>
                        <p:cNvPr id="1026" name="Object 13">
                          <a:extLst>
                            <a:ext uri="{FF2B5EF4-FFF2-40B4-BE49-F238E27FC236}">
                              <a16:creationId xmlns:a16="http://schemas.microsoft.com/office/drawing/2014/main" id="{6C79FD13-2A86-4436-A973-56620ECE66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663"/>
                          <a:ext cx="5623" cy="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4">
              <a:extLst>
                <a:ext uri="{FF2B5EF4-FFF2-40B4-BE49-F238E27FC236}">
                  <a16:creationId xmlns:a16="http://schemas.microsoft.com/office/drawing/2014/main" id="{B7C9B547-9199-497F-8071-7D336A0C2EC3}"/>
                </a:ext>
              </a:extLst>
            </p:cNvPr>
            <p:cNvGraphicFramePr>
              <a:graphicFrameLocks noChangeAspect="1"/>
            </p:cNvGraphicFramePr>
            <p:nvPr userDrawn="1"/>
          </p:nvGraphicFramePr>
          <p:xfrm>
            <a:off x="0" y="663"/>
            <a:ext cx="220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Image" r:id="rId18" imgW="1015515" imgH="2234921" progId="Photoshop.Image.6">
                    <p:embed/>
                  </p:oleObj>
                </mc:Choice>
                <mc:Fallback>
                  <p:oleObj name="Image" r:id="rId18" imgW="1015515" imgH="2234921" progId="Photoshop.Image.6">
                    <p:embed/>
                    <p:pic>
                      <p:nvPicPr>
                        <p:cNvPr id="1027" name="Object 14">
                          <a:extLst>
                            <a:ext uri="{FF2B5EF4-FFF2-40B4-BE49-F238E27FC236}">
                              <a16:creationId xmlns:a16="http://schemas.microsoft.com/office/drawing/2014/main" id="{B7C9B547-9199-497F-8071-7D336A0C2E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63"/>
                          <a:ext cx="220" cy="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9" name="Text Box 15">
            <a:extLst>
              <a:ext uri="{FF2B5EF4-FFF2-40B4-BE49-F238E27FC236}">
                <a16:creationId xmlns:a16="http://schemas.microsoft.com/office/drawing/2014/main" id="{56CF3454-F063-4026-88D7-EC41140B48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44834" y="304801"/>
            <a:ext cx="312631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sz="1800">
                <a:solidFill>
                  <a:schemeClr val="bg1"/>
                </a:solidFill>
                <a:latin typeface="Arial" charset="0"/>
              </a:rPr>
              <a:t>Methodenkompetenz </a:t>
            </a:r>
          </a:p>
        </p:txBody>
      </p:sp>
      <p:sp>
        <p:nvSpPr>
          <p:cNvPr id="1040" name="AutoShape 16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2AC8A787-8DC0-4612-9012-BAEC73346F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0" y="6165850"/>
            <a:ext cx="575733" cy="431800"/>
          </a:xfrm>
          <a:prstGeom prst="actionButtonDocument">
            <a:avLst/>
          </a:prstGeom>
          <a:solidFill>
            <a:srgbClr val="80808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CH" sz="800" b="1">
                <a:solidFill>
                  <a:schemeClr val="bg1"/>
                </a:solidFill>
                <a:latin typeface="Arial" charset="0"/>
              </a:rPr>
              <a:t>Inhalts-</a:t>
            </a:r>
            <a:br>
              <a:rPr lang="de-CH" sz="800" b="1">
                <a:solidFill>
                  <a:schemeClr val="bg1"/>
                </a:solidFill>
                <a:latin typeface="Arial" charset="0"/>
              </a:rPr>
            </a:br>
            <a:r>
              <a:rPr lang="de-CH" sz="800" b="1">
                <a:solidFill>
                  <a:schemeClr val="bg1"/>
                </a:solidFill>
                <a:latin typeface="Arial" charset="0"/>
              </a:rPr>
              <a:t>verz.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20CFAC87-4EB7-44E3-A184-273601B1C9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704709" y="4027408"/>
            <a:ext cx="37480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1000">
                <a:latin typeface="Arial" panose="020B0604020202020204" pitchFamily="34" charset="0"/>
              </a:rPr>
              <a:t>Handbuch Kompetenzen für Lehrpersonen © 2007 h.e.p. verlag ag</a:t>
            </a:r>
          </a:p>
        </p:txBody>
      </p:sp>
    </p:spTree>
    <p:extLst>
      <p:ext uri="{BB962C8B-B14F-4D97-AF65-F5344CB8AC3E}">
        <p14:creationId xmlns:p14="http://schemas.microsoft.com/office/powerpoint/2010/main" val="338717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w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audio" Target="../media/media4.m4a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audio" Target="../media/media7.m4a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w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F4CBBF82-94D0-45A8-97A0-0F6202E8D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04801"/>
            <a:ext cx="30241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Dokumentation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BBADB5D-6BF9-4248-A652-4482FEF61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8985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2000">
              <a:solidFill>
                <a:srgbClr val="E9960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18797DA8-6677-4495-9864-23D225F0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725" y="130175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FFFFFF"/>
                </a:solidFill>
                <a:latin typeface="Arial" panose="020B0604020202020204" pitchFamily="34" charset="0"/>
              </a:rPr>
              <a:t>98–103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96EDE86B-982A-49B3-8881-C383814E4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350" y="43497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FFFFFF"/>
                </a:solidFill>
                <a:latin typeface="Arial" panose="020B0604020202020204" pitchFamily="34" charset="0"/>
              </a:rPr>
              <a:t>64–69</a:t>
            </a:r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4E576646-0711-4FCA-8F54-DA401A45B6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29750" y="0"/>
            <a:ext cx="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C3DB2C6D-DFC2-4361-9109-BE0EE0373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2800">
                <a:solidFill>
                  <a:srgbClr val="0F86CF"/>
                </a:solidFill>
              </a:rPr>
              <a:t>Die Dokumentation</a:t>
            </a:r>
            <a:endParaRPr lang="de-CH" altLang="de-DE" sz="2000" b="0" i="1">
              <a:solidFill>
                <a:srgbClr val="0F86CF"/>
              </a:solidFill>
            </a:endParaRPr>
          </a:p>
        </p:txBody>
      </p:sp>
      <p:pic>
        <p:nvPicPr>
          <p:cNvPr id="24584" name="Picture 18">
            <a:extLst>
              <a:ext uri="{FF2B5EF4-FFF2-40B4-BE49-F238E27FC236}">
                <a16:creationId xmlns:a16="http://schemas.microsoft.com/office/drawing/2014/main" id="{17D93F78-C6C0-4EF1-B544-62369226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71439"/>
            <a:ext cx="611187" cy="6111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85" name="Group 53">
            <a:extLst>
              <a:ext uri="{FF2B5EF4-FFF2-40B4-BE49-F238E27FC236}">
                <a16:creationId xmlns:a16="http://schemas.microsoft.com/office/drawing/2014/main" id="{55A581D1-1703-4444-B14A-CD9B996C7D56}"/>
              </a:ext>
            </a:extLst>
          </p:cNvPr>
          <p:cNvGrpSpPr>
            <a:grpSpLocks/>
          </p:cNvGrpSpPr>
          <p:nvPr/>
        </p:nvGrpSpPr>
        <p:grpSpPr bwMode="auto">
          <a:xfrm>
            <a:off x="7223125" y="3127376"/>
            <a:ext cx="3194050" cy="3457575"/>
            <a:chOff x="3590" y="1434"/>
            <a:chExt cx="2012" cy="2178"/>
          </a:xfrm>
        </p:grpSpPr>
        <p:sp>
          <p:nvSpPr>
            <p:cNvPr id="24604" name="Rectangle 8">
              <a:extLst>
                <a:ext uri="{FF2B5EF4-FFF2-40B4-BE49-F238E27FC236}">
                  <a16:creationId xmlns:a16="http://schemas.microsoft.com/office/drawing/2014/main" id="{953CFEE6-F295-4D81-A500-6F91BE122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434"/>
              <a:ext cx="1860" cy="2178"/>
            </a:xfrm>
            <a:prstGeom prst="rect">
              <a:avLst/>
            </a:prstGeom>
            <a:solidFill>
              <a:srgbClr val="0F86C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/>
            <a:lstStyle>
              <a:lvl1pPr eaLnBrk="0" hangingPunct="0">
                <a:tabLst>
                  <a:tab pos="17907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17907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17907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17907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17907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07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07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07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07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  <a:t>Titelblatt</a:t>
              </a:r>
              <a:b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  <a:t>Vorwort (fakultativ)</a:t>
              </a:r>
              <a:b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  <a:t>Inhaltsverzeichnis</a:t>
              </a:r>
              <a:b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  <a:t>Einleitung</a:t>
              </a:r>
              <a:b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  <a:t>Hauptteil</a:t>
              </a:r>
              <a:b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  <a:t>Schlusswort/Zusammen-</a:t>
              </a:r>
              <a:b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  <a:t>fassung</a:t>
              </a:r>
              <a:b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  <a:t>Quellenverzeichnis</a:t>
              </a:r>
              <a:b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CH" altLang="de-DE" sz="2000">
                  <a:solidFill>
                    <a:srgbClr val="000000"/>
                  </a:solidFill>
                  <a:latin typeface="Arial" panose="020B0604020202020204" pitchFamily="34" charset="0"/>
                </a:rPr>
                <a:t>Anhang</a:t>
              </a:r>
              <a:r>
                <a:rPr lang="de-CH" altLang="de-DE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grpSp>
          <p:nvGrpSpPr>
            <p:cNvPr id="24605" name="Group 52">
              <a:extLst>
                <a:ext uri="{FF2B5EF4-FFF2-40B4-BE49-F238E27FC236}">
                  <a16:creationId xmlns:a16="http://schemas.microsoft.com/office/drawing/2014/main" id="{D399A5FE-9AC4-41C7-96D0-B29836ED4D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0" y="1558"/>
              <a:ext cx="113" cy="1940"/>
              <a:chOff x="3470" y="1558"/>
              <a:chExt cx="113" cy="1940"/>
            </a:xfrm>
          </p:grpSpPr>
          <p:sp>
            <p:nvSpPr>
              <p:cNvPr id="24606" name="Text Box 43">
                <a:extLst>
                  <a:ext uri="{FF2B5EF4-FFF2-40B4-BE49-F238E27FC236}">
                    <a16:creationId xmlns:a16="http://schemas.microsoft.com/office/drawing/2014/main" id="{90EAFB84-D251-4A14-AD8E-0C69400BC94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470" y="1558"/>
                <a:ext cx="113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altLang="de-DE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1</a:t>
                </a:r>
                <a:endParaRPr lang="de-CH" altLang="de-DE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607" name="Text Box 44">
                <a:extLst>
                  <a:ext uri="{FF2B5EF4-FFF2-40B4-BE49-F238E27FC236}">
                    <a16:creationId xmlns:a16="http://schemas.microsoft.com/office/drawing/2014/main" id="{D3BDAE4E-FA6E-4143-A96F-0293ECC0FDD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470" y="1798"/>
                <a:ext cx="113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altLang="de-DE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2</a:t>
                </a:r>
                <a:endParaRPr lang="de-CH" altLang="de-DE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608" name="Text Box 45">
                <a:extLst>
                  <a:ext uri="{FF2B5EF4-FFF2-40B4-BE49-F238E27FC236}">
                    <a16:creationId xmlns:a16="http://schemas.microsoft.com/office/drawing/2014/main" id="{F805A5BD-79AA-4AC3-82C4-1FAA6B27E80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470" y="2027"/>
                <a:ext cx="113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altLang="de-DE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3</a:t>
                </a:r>
                <a:endParaRPr lang="de-CH" altLang="de-DE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609" name="Text Box 46">
                <a:extLst>
                  <a:ext uri="{FF2B5EF4-FFF2-40B4-BE49-F238E27FC236}">
                    <a16:creationId xmlns:a16="http://schemas.microsoft.com/office/drawing/2014/main" id="{06DA75B0-447A-4BF8-89CD-0EFEA03F9BF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470" y="2256"/>
                <a:ext cx="113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altLang="de-DE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4</a:t>
                </a:r>
                <a:endParaRPr lang="de-CH" altLang="de-DE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610" name="Text Box 47">
                <a:extLst>
                  <a:ext uri="{FF2B5EF4-FFF2-40B4-BE49-F238E27FC236}">
                    <a16:creationId xmlns:a16="http://schemas.microsoft.com/office/drawing/2014/main" id="{5F35A1A7-18C1-49CE-B0CF-947DBEFCE3D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470" y="2485"/>
                <a:ext cx="113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altLang="de-DE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5</a:t>
                </a:r>
                <a:endParaRPr lang="de-CH" altLang="de-DE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611" name="Text Box 48">
                <a:extLst>
                  <a:ext uri="{FF2B5EF4-FFF2-40B4-BE49-F238E27FC236}">
                    <a16:creationId xmlns:a16="http://schemas.microsoft.com/office/drawing/2014/main" id="{78BA1C80-768E-44B8-9129-8F5768D502A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470" y="2714"/>
                <a:ext cx="113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altLang="de-DE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6</a:t>
                </a:r>
                <a:endParaRPr lang="de-CH" altLang="de-DE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612" name="Text Box 49">
                <a:extLst>
                  <a:ext uri="{FF2B5EF4-FFF2-40B4-BE49-F238E27FC236}">
                    <a16:creationId xmlns:a16="http://schemas.microsoft.com/office/drawing/2014/main" id="{C82A9401-D3A9-453E-9402-C2FFFF0F420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470" y="3165"/>
                <a:ext cx="113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altLang="de-DE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7</a:t>
                </a:r>
                <a:endParaRPr lang="de-CH" altLang="de-DE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613" name="Text Box 50">
                <a:extLst>
                  <a:ext uri="{FF2B5EF4-FFF2-40B4-BE49-F238E27FC236}">
                    <a16:creationId xmlns:a16="http://schemas.microsoft.com/office/drawing/2014/main" id="{769C63B0-1C3E-4177-8832-5CB94A61A6A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470" y="3385"/>
                <a:ext cx="113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altLang="de-DE" sz="1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8</a:t>
                </a:r>
                <a:endParaRPr lang="de-CH" altLang="de-DE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4586" name="Group 54">
            <a:extLst>
              <a:ext uri="{FF2B5EF4-FFF2-40B4-BE49-F238E27FC236}">
                <a16:creationId xmlns:a16="http://schemas.microsoft.com/office/drawing/2014/main" id="{AD87D368-E046-41EB-AB2D-D69604A03CE0}"/>
              </a:ext>
            </a:extLst>
          </p:cNvPr>
          <p:cNvGrpSpPr>
            <a:grpSpLocks/>
          </p:cNvGrpSpPr>
          <p:nvPr/>
        </p:nvGrpSpPr>
        <p:grpSpPr bwMode="auto">
          <a:xfrm>
            <a:off x="2351089" y="1906588"/>
            <a:ext cx="4027487" cy="4678362"/>
            <a:chOff x="521" y="1201"/>
            <a:chExt cx="2537" cy="2947"/>
          </a:xfrm>
        </p:grpSpPr>
        <p:sp>
          <p:nvSpPr>
            <p:cNvPr id="121898" name="Rectangle 42">
              <a:extLst>
                <a:ext uri="{FF2B5EF4-FFF2-40B4-BE49-F238E27FC236}">
                  <a16:creationId xmlns:a16="http://schemas.microsoft.com/office/drawing/2014/main" id="{2752D489-D69C-43A8-9721-A2C63763F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201"/>
              <a:ext cx="907" cy="1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1897" name="Rectangle 41">
              <a:extLst>
                <a:ext uri="{FF2B5EF4-FFF2-40B4-BE49-F238E27FC236}">
                  <a16:creationId xmlns:a16="http://schemas.microsoft.com/office/drawing/2014/main" id="{87A3FF69-06D6-41DD-B119-B05C975CF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428"/>
              <a:ext cx="907" cy="1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1896" name="Rectangle 40">
              <a:extLst>
                <a:ext uri="{FF2B5EF4-FFF2-40B4-BE49-F238E27FC236}">
                  <a16:creationId xmlns:a16="http://schemas.microsoft.com/office/drawing/2014/main" id="{506EE1E1-A7A3-408D-9192-4D6FCEBBB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654"/>
              <a:ext cx="907" cy="1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1895" name="Rectangle 39">
              <a:extLst>
                <a:ext uri="{FF2B5EF4-FFF2-40B4-BE49-F238E27FC236}">
                  <a16:creationId xmlns:a16="http://schemas.microsoft.com/office/drawing/2014/main" id="{FE9498D0-09A2-462B-BFD9-285657EE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" y="1881"/>
              <a:ext cx="907" cy="1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92" name="Text Box 26">
              <a:extLst>
                <a:ext uri="{FF2B5EF4-FFF2-40B4-BE49-F238E27FC236}">
                  <a16:creationId xmlns:a16="http://schemas.microsoft.com/office/drawing/2014/main" id="{DC5FD67A-2FB1-4420-B1FA-307D59F17BE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65" y="1881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5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3" name="Text Box 27">
              <a:extLst>
                <a:ext uri="{FF2B5EF4-FFF2-40B4-BE49-F238E27FC236}">
                  <a16:creationId xmlns:a16="http://schemas.microsoft.com/office/drawing/2014/main" id="{D2D02D28-8EDD-439B-BB50-AD449C9225D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90" y="1654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6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4" name="Text Box 28">
              <a:extLst>
                <a:ext uri="{FF2B5EF4-FFF2-40B4-BE49-F238E27FC236}">
                  <a16:creationId xmlns:a16="http://schemas.microsoft.com/office/drawing/2014/main" id="{49FBD1BE-56CC-48E1-9F7A-3F29FC534F6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717" y="1428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7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5" name="Text Box 29">
              <a:extLst>
                <a:ext uri="{FF2B5EF4-FFF2-40B4-BE49-F238E27FC236}">
                  <a16:creationId xmlns:a16="http://schemas.microsoft.com/office/drawing/2014/main" id="{7C221C2E-B005-4EFD-BD38-F857CE6AA9B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45" y="1201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8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888" name="Rectangle 32">
              <a:extLst>
                <a:ext uri="{FF2B5EF4-FFF2-40B4-BE49-F238E27FC236}">
                  <a16:creationId xmlns:a16="http://schemas.microsoft.com/office/drawing/2014/main" id="{9FE644F9-1CA1-4F09-8B32-8E1DE3989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2108"/>
              <a:ext cx="907" cy="1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1887" name="Rectangle 31">
              <a:extLst>
                <a:ext uri="{FF2B5EF4-FFF2-40B4-BE49-F238E27FC236}">
                  <a16:creationId xmlns:a16="http://schemas.microsoft.com/office/drawing/2014/main" id="{19530F1A-4996-4251-8748-800CAD68A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" y="2335"/>
              <a:ext cx="907" cy="1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1886" name="Rectangle 30">
              <a:extLst>
                <a:ext uri="{FF2B5EF4-FFF2-40B4-BE49-F238E27FC236}">
                  <a16:creationId xmlns:a16="http://schemas.microsoft.com/office/drawing/2014/main" id="{2A0F286E-307C-48D9-83F6-AB92E283B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2561"/>
              <a:ext cx="907" cy="1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1876" name="Rectangle 20">
              <a:extLst>
                <a:ext uri="{FF2B5EF4-FFF2-40B4-BE49-F238E27FC236}">
                  <a16:creationId xmlns:a16="http://schemas.microsoft.com/office/drawing/2014/main" id="{F624191E-BD21-4032-8B40-861E52B3C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788"/>
              <a:ext cx="907" cy="1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00" name="Text Box 22">
              <a:extLst>
                <a:ext uri="{FF2B5EF4-FFF2-40B4-BE49-F238E27FC236}">
                  <a16:creationId xmlns:a16="http://schemas.microsoft.com/office/drawing/2014/main" id="{7A9FD975-A13F-4E22-A280-B7019A70E68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315" y="2788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1" name="Text Box 25">
              <a:extLst>
                <a:ext uri="{FF2B5EF4-FFF2-40B4-BE49-F238E27FC236}">
                  <a16:creationId xmlns:a16="http://schemas.microsoft.com/office/drawing/2014/main" id="{B5F31C0D-82EC-481E-A34E-2E271D6FE34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37" y="2108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2" name="Text Box 24">
              <a:extLst>
                <a:ext uri="{FF2B5EF4-FFF2-40B4-BE49-F238E27FC236}">
                  <a16:creationId xmlns:a16="http://schemas.microsoft.com/office/drawing/2014/main" id="{E378C454-33A6-4B3C-8579-6C3CC99FD5F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10" y="2335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3" name="Text Box 23">
              <a:extLst>
                <a:ext uri="{FF2B5EF4-FFF2-40B4-BE49-F238E27FC236}">
                  <a16:creationId xmlns:a16="http://schemas.microsoft.com/office/drawing/2014/main" id="{FCE21C19-410F-4534-8424-8640F18BF2B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84" y="2561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587" name="Rectangle 55">
            <a:extLst>
              <a:ext uri="{FF2B5EF4-FFF2-40B4-BE49-F238E27FC236}">
                <a16:creationId xmlns:a16="http://schemas.microsoft.com/office/drawing/2014/main" id="{94CED668-DB7D-4BB3-BA35-5882E71CE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2698751"/>
            <a:ext cx="30003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000">
                <a:solidFill>
                  <a:srgbClr val="0F86CF"/>
                </a:solidFill>
                <a:latin typeface="Arial" panose="020B0604020202020204" pitchFamily="34" charset="0"/>
              </a:rPr>
              <a:t>Gestaltungselemente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432B33-5EF7-4FF2-8AC9-C05A6AFFF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6936" y="1657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9DFBFBD1-C3D2-4A6F-A05A-BE0526FC7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04801"/>
            <a:ext cx="30241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Dokumentation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B5135FD-8D56-4841-B0EB-3D60D069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8985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2000">
              <a:solidFill>
                <a:srgbClr val="E9960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4355F88F-C3B4-44E7-AC46-D6D8470E5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725" y="130175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FFFFFF"/>
                </a:solidFill>
                <a:latin typeface="Arial" panose="020B0604020202020204" pitchFamily="34" charset="0"/>
              </a:rPr>
              <a:t>99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9CB98893-A729-4E26-B92B-4F605300E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350" y="43497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FFFFFF"/>
                </a:solidFill>
                <a:latin typeface="Arial" panose="020B0604020202020204" pitchFamily="34" charset="0"/>
              </a:rPr>
              <a:t>65</a:t>
            </a:r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BBF294A7-9946-44CE-9B7D-FF33694FE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29750" y="0"/>
            <a:ext cx="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B83CC2CC-D73D-440D-BB12-662432B91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2800">
                <a:solidFill>
                  <a:srgbClr val="0F86CF"/>
                </a:solidFill>
              </a:rPr>
              <a:t>Gestaltungselemente</a:t>
            </a:r>
          </a:p>
        </p:txBody>
      </p:sp>
      <p:pic>
        <p:nvPicPr>
          <p:cNvPr id="25608" name="Picture 8">
            <a:extLst>
              <a:ext uri="{FF2B5EF4-FFF2-40B4-BE49-F238E27FC236}">
                <a16:creationId xmlns:a16="http://schemas.microsoft.com/office/drawing/2014/main" id="{FC98141B-22DD-4653-B8C0-7B550E39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71439"/>
            <a:ext cx="611187" cy="6111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Rectangle 11">
            <a:extLst>
              <a:ext uri="{FF2B5EF4-FFF2-40B4-BE49-F238E27FC236}">
                <a16:creationId xmlns:a16="http://schemas.microsoft.com/office/drawing/2014/main" id="{055973E5-BD75-4F61-8203-BC0424CC0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690688"/>
            <a:ext cx="3384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000">
                <a:solidFill>
                  <a:srgbClr val="0F86CF"/>
                </a:solidFill>
                <a:latin typeface="Arial" panose="020B0604020202020204" pitchFamily="34" charset="0"/>
              </a:rPr>
              <a:t>Titelblatt</a:t>
            </a:r>
          </a:p>
        </p:txBody>
      </p:sp>
      <p:sp>
        <p:nvSpPr>
          <p:cNvPr id="25610" name="Rectangle 12">
            <a:extLst>
              <a:ext uri="{FF2B5EF4-FFF2-40B4-BE49-F238E27FC236}">
                <a16:creationId xmlns:a16="http://schemas.microsoft.com/office/drawing/2014/main" id="{23BBCA10-0787-4ACA-BAF1-7CCBFACC7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508501"/>
            <a:ext cx="3598862" cy="2233613"/>
          </a:xfrm>
          <a:prstGeom prst="rect">
            <a:avLst/>
          </a:prstGeom>
          <a:solidFill>
            <a:srgbClr val="0F86C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Titel/Thema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Art der Arbeit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Namen der Autoren/Autorinnen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Datum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Schule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Abteilung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Klasse</a:t>
            </a:r>
            <a:r>
              <a:rPr lang="de-CH" altLang="de-DE" sz="18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de-CH" altLang="de-DE" sz="1800" i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 i="1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Experte/Expertin</a:t>
            </a:r>
          </a:p>
        </p:txBody>
      </p:sp>
      <p:sp>
        <p:nvSpPr>
          <p:cNvPr id="25611" name="Rectangle 14">
            <a:extLst>
              <a:ext uri="{FF2B5EF4-FFF2-40B4-BE49-F238E27FC236}">
                <a16:creationId xmlns:a16="http://schemas.microsoft.com/office/drawing/2014/main" id="{34C43435-FD30-4FA9-9D0F-5AA29E97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1690688"/>
            <a:ext cx="3384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000">
                <a:solidFill>
                  <a:srgbClr val="0F86CF"/>
                </a:solidFill>
                <a:latin typeface="Arial" panose="020B0604020202020204" pitchFamily="34" charset="0"/>
              </a:rPr>
              <a:t>Vorwort (fakultativ) </a:t>
            </a:r>
          </a:p>
        </p:txBody>
      </p:sp>
      <p:sp>
        <p:nvSpPr>
          <p:cNvPr id="25612" name="Rectangle 15">
            <a:extLst>
              <a:ext uri="{FF2B5EF4-FFF2-40B4-BE49-F238E27FC236}">
                <a16:creationId xmlns:a16="http://schemas.microsoft.com/office/drawing/2014/main" id="{A3B4A7C0-FC21-4B6B-9A79-8E7830957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4508501"/>
            <a:ext cx="3598863" cy="2233613"/>
          </a:xfrm>
          <a:prstGeom prst="rect">
            <a:avLst/>
          </a:prstGeom>
          <a:solidFill>
            <a:srgbClr val="0F86C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Persönliche, motivierende Anmerkungen: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zur Wahl des Themas (Motive, 	Begründung)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zu persönlichen Erfahrungen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evtl. Dank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Name, Ort, Datum</a:t>
            </a:r>
          </a:p>
        </p:txBody>
      </p:sp>
      <p:pic>
        <p:nvPicPr>
          <p:cNvPr id="25613" name="Picture 18">
            <a:extLst>
              <a:ext uri="{FF2B5EF4-FFF2-40B4-BE49-F238E27FC236}">
                <a16:creationId xmlns:a16="http://schemas.microsoft.com/office/drawing/2014/main" id="{1488D618-27D4-462D-99D0-0E69AEC812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276476"/>
            <a:ext cx="1439862" cy="201136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8" name="Picture 20">
            <a:extLst>
              <a:ext uri="{FF2B5EF4-FFF2-40B4-BE49-F238E27FC236}">
                <a16:creationId xmlns:a16="http://schemas.microsoft.com/office/drawing/2014/main" id="{5A4AFD12-9235-451D-A863-4B8ECA9FC180}"/>
              </a:ext>
            </a:extLst>
          </p:cNvPr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1" y="2276476"/>
            <a:ext cx="1439863" cy="201136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37789B-AA1C-4DA8-AE96-1B87E157A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50519" y="29015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CE9A9A15-D276-4CDD-B0CE-0E6349418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04801"/>
            <a:ext cx="30241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Dokumentation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E753FEF-B287-44D1-8F9B-F61B5965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8985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2000">
              <a:solidFill>
                <a:srgbClr val="E9960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41A59BFF-ECDD-4245-8ECA-198AE9ABB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725" y="130175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FFFFFF"/>
                </a:solidFill>
                <a:latin typeface="Arial" panose="020B0604020202020204" pitchFamily="34" charset="0"/>
              </a:rPr>
              <a:t>99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4065610D-5076-4EDE-9CC8-CB970FE12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350" y="43497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FFFFFF"/>
                </a:solidFill>
                <a:latin typeface="Arial" panose="020B0604020202020204" pitchFamily="34" charset="0"/>
              </a:rPr>
              <a:t>65</a:t>
            </a:r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6EF9C45B-94ED-452B-AF3B-6FAB74521B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29750" y="0"/>
            <a:ext cx="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A4FF0764-C36E-4F7E-9E05-34818BF1A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2800">
                <a:solidFill>
                  <a:srgbClr val="0F86CF"/>
                </a:solidFill>
              </a:rPr>
              <a:t>Gestaltungselemente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BA86F490-8587-4FE3-AD23-1D409F31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71439"/>
            <a:ext cx="611187" cy="6111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Rectangle 9">
            <a:extLst>
              <a:ext uri="{FF2B5EF4-FFF2-40B4-BE49-F238E27FC236}">
                <a16:creationId xmlns:a16="http://schemas.microsoft.com/office/drawing/2014/main" id="{C810E983-CC5E-48D0-A3F8-3FED30B7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690688"/>
            <a:ext cx="3384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000">
                <a:solidFill>
                  <a:srgbClr val="0F86CF"/>
                </a:solidFill>
                <a:latin typeface="Arial" panose="020B0604020202020204" pitchFamily="34" charset="0"/>
              </a:rPr>
              <a:t>Inhaltsverzeichnis</a:t>
            </a: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5E4A07F2-851A-40ED-8B76-B410D59D0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508501"/>
            <a:ext cx="3598862" cy="2233613"/>
          </a:xfrm>
          <a:prstGeom prst="rect">
            <a:avLst/>
          </a:prstGeom>
          <a:solidFill>
            <a:srgbClr val="0F86C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Elemente sind: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Kapitelnummern links 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Seitenzahlen rechts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ohne Ordnungszahl: 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	Titelblatt, Vorwort, Inhalts- und 	Quellenverzeichnis, Anhang</a:t>
            </a:r>
          </a:p>
        </p:txBody>
      </p:sp>
      <p:sp>
        <p:nvSpPr>
          <p:cNvPr id="26635" name="Rectangle 12">
            <a:extLst>
              <a:ext uri="{FF2B5EF4-FFF2-40B4-BE49-F238E27FC236}">
                <a16:creationId xmlns:a16="http://schemas.microsoft.com/office/drawing/2014/main" id="{360B1EB9-51CB-46A3-9136-3AE8101DC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1690688"/>
            <a:ext cx="3382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000">
                <a:solidFill>
                  <a:srgbClr val="0F86CF"/>
                </a:solidFill>
                <a:latin typeface="Arial" panose="020B0604020202020204" pitchFamily="34" charset="0"/>
              </a:rPr>
              <a:t>Einleitung </a:t>
            </a:r>
          </a:p>
        </p:txBody>
      </p:sp>
      <p:sp>
        <p:nvSpPr>
          <p:cNvPr id="26636" name="Rectangle 13">
            <a:extLst>
              <a:ext uri="{FF2B5EF4-FFF2-40B4-BE49-F238E27FC236}">
                <a16:creationId xmlns:a16="http://schemas.microsoft.com/office/drawing/2014/main" id="{B365821F-91FD-45D9-B8D8-417F674F2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4508501"/>
            <a:ext cx="3598863" cy="2233613"/>
          </a:xfrm>
          <a:prstGeom prst="rect">
            <a:avLst/>
          </a:prstGeom>
          <a:solidFill>
            <a:srgbClr val="0F86C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Kurze Einführung in  das Thema: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Ziel der Arbeit 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Fragestellungen 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wesentliche Inhalte 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beabsichtigtes Vorgehen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Erwartungen an die Resultate 	der Arbeit</a:t>
            </a:r>
          </a:p>
        </p:txBody>
      </p:sp>
      <p:pic>
        <p:nvPicPr>
          <p:cNvPr id="132113" name="Picture 17">
            <a:extLst>
              <a:ext uri="{FF2B5EF4-FFF2-40B4-BE49-F238E27FC236}">
                <a16:creationId xmlns:a16="http://schemas.microsoft.com/office/drawing/2014/main" id="{24665A3A-3AD7-4F83-AFF3-E8740867F539}"/>
              </a:ext>
            </a:extLst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59576" y="2266951"/>
            <a:ext cx="1439863" cy="203676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32114" name="Picture 18">
            <a:extLst>
              <a:ext uri="{FF2B5EF4-FFF2-40B4-BE49-F238E27FC236}">
                <a16:creationId xmlns:a16="http://schemas.microsoft.com/office/drawing/2014/main" id="{00310A2C-DD5C-4C07-A8D8-DF3576692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1088" y="2276476"/>
            <a:ext cx="1439862" cy="20431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29E9EEC-E785-400E-BC2D-4D849409A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00601" y="2824165"/>
            <a:ext cx="609600" cy="6096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4B35B2-AD7B-4CDA-AECB-C18FDDC97A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50905" y="28241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C3C56B3-10F8-48F3-996D-AF3AC2E49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04801"/>
            <a:ext cx="30241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Dokumentation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D4818C9-40CF-4B3C-81A5-B4F933B32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8985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2000">
              <a:solidFill>
                <a:srgbClr val="E9960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D465D708-E9ED-413E-A37E-BAA04A18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725" y="130175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FFFFFF"/>
                </a:solidFill>
                <a:latin typeface="Arial" panose="020B0604020202020204" pitchFamily="34" charset="0"/>
              </a:rPr>
              <a:t>100–101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44560EA6-1EBA-4175-B431-6D48759C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350" y="43497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FFFFFF"/>
                </a:solidFill>
                <a:latin typeface="Arial" panose="020B0604020202020204" pitchFamily="34" charset="0"/>
              </a:rPr>
              <a:t>66–67</a:t>
            </a:r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C06D78BF-0D27-4499-97D8-7CF8F8AF4B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29750" y="0"/>
            <a:ext cx="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B9870538-647C-4750-BDA9-78C606CF5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2800">
                <a:solidFill>
                  <a:srgbClr val="0F86CF"/>
                </a:solidFill>
              </a:rPr>
              <a:t>Gestaltungselemente</a:t>
            </a:r>
          </a:p>
        </p:txBody>
      </p:sp>
      <p:pic>
        <p:nvPicPr>
          <p:cNvPr id="27656" name="Picture 8">
            <a:extLst>
              <a:ext uri="{FF2B5EF4-FFF2-40B4-BE49-F238E27FC236}">
                <a16:creationId xmlns:a16="http://schemas.microsoft.com/office/drawing/2014/main" id="{D88FB5C4-66F3-4B78-8C44-0433F6A54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71439"/>
            <a:ext cx="611187" cy="6111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Rectangle 9">
            <a:extLst>
              <a:ext uri="{FF2B5EF4-FFF2-40B4-BE49-F238E27FC236}">
                <a16:creationId xmlns:a16="http://schemas.microsoft.com/office/drawing/2014/main" id="{475D43C4-25AF-491F-9B87-70BF5BAA9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690688"/>
            <a:ext cx="3384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000">
                <a:solidFill>
                  <a:srgbClr val="0F86CF"/>
                </a:solidFill>
                <a:latin typeface="Arial" panose="020B0604020202020204" pitchFamily="34" charset="0"/>
              </a:rPr>
              <a:t>Hauptteil</a:t>
            </a:r>
          </a:p>
        </p:txBody>
      </p:sp>
      <p:sp>
        <p:nvSpPr>
          <p:cNvPr id="27658" name="Rectangle 12">
            <a:extLst>
              <a:ext uri="{FF2B5EF4-FFF2-40B4-BE49-F238E27FC236}">
                <a16:creationId xmlns:a16="http://schemas.microsoft.com/office/drawing/2014/main" id="{0B209DD7-CC6D-403A-8F1A-42341A67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2205039"/>
            <a:ext cx="3598863" cy="4537075"/>
          </a:xfrm>
          <a:prstGeom prst="rect">
            <a:avLst/>
          </a:prstGeom>
          <a:solidFill>
            <a:srgbClr val="0F86C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Satzspiegel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Kopfzeile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Titel/Untertitel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Ausrichtung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Aufteilung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Illustration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Sprache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Quellenangaben/Zitate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Fusszeile</a:t>
            </a:r>
          </a:p>
        </p:txBody>
      </p:sp>
      <p:grpSp>
        <p:nvGrpSpPr>
          <p:cNvPr id="27659" name="Group 36">
            <a:extLst>
              <a:ext uri="{FF2B5EF4-FFF2-40B4-BE49-F238E27FC236}">
                <a16:creationId xmlns:a16="http://schemas.microsoft.com/office/drawing/2014/main" id="{B630093C-9C75-4065-86DE-D087906AF074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2276476"/>
            <a:ext cx="3059112" cy="4360863"/>
            <a:chOff x="521" y="1434"/>
            <a:chExt cx="1927" cy="2747"/>
          </a:xfrm>
        </p:grpSpPr>
        <p:pic>
          <p:nvPicPr>
            <p:cNvPr id="138255" name="Picture 15">
              <a:extLst>
                <a:ext uri="{FF2B5EF4-FFF2-40B4-BE49-F238E27FC236}">
                  <a16:creationId xmlns:a16="http://schemas.microsoft.com/office/drawing/2014/main" id="{6E1F8F14-4B64-411C-8209-C71B7878E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1" y="1434"/>
              <a:ext cx="1927" cy="2747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7671" name="Text Box 17">
              <a:extLst>
                <a:ext uri="{FF2B5EF4-FFF2-40B4-BE49-F238E27FC236}">
                  <a16:creationId xmlns:a16="http://schemas.microsoft.com/office/drawing/2014/main" id="{8B43B6AC-0E7A-4EAF-99B3-C083E4BA4A7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79" y="1532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2" name="Text Box 18">
              <a:extLst>
                <a:ext uri="{FF2B5EF4-FFF2-40B4-BE49-F238E27FC236}">
                  <a16:creationId xmlns:a16="http://schemas.microsoft.com/office/drawing/2014/main" id="{5591DBE9-CE9A-46E1-B54C-B35288347CF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92" y="1525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3" name="Text Box 19">
              <a:extLst>
                <a:ext uri="{FF2B5EF4-FFF2-40B4-BE49-F238E27FC236}">
                  <a16:creationId xmlns:a16="http://schemas.microsoft.com/office/drawing/2014/main" id="{B19714E9-E635-47A4-A536-9931F4B254D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09" y="1689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4" name="Text Box 20">
              <a:extLst>
                <a:ext uri="{FF2B5EF4-FFF2-40B4-BE49-F238E27FC236}">
                  <a16:creationId xmlns:a16="http://schemas.microsoft.com/office/drawing/2014/main" id="{5AA7F706-6E08-4E4C-8723-5BC9DCB59B8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154" y="2523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5" name="Text Box 21">
              <a:extLst>
                <a:ext uri="{FF2B5EF4-FFF2-40B4-BE49-F238E27FC236}">
                  <a16:creationId xmlns:a16="http://schemas.microsoft.com/office/drawing/2014/main" id="{4E82567B-EF89-4C71-8DCB-0B0C0A8D62C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151" y="3425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5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6" name="Text Box 22">
              <a:extLst>
                <a:ext uri="{FF2B5EF4-FFF2-40B4-BE49-F238E27FC236}">
                  <a16:creationId xmlns:a16="http://schemas.microsoft.com/office/drawing/2014/main" id="{4022F3F5-B32D-4372-9ADD-C870639348C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51" y="2298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6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7" name="Text Box 23">
              <a:extLst>
                <a:ext uri="{FF2B5EF4-FFF2-40B4-BE49-F238E27FC236}">
                  <a16:creationId xmlns:a16="http://schemas.microsoft.com/office/drawing/2014/main" id="{B936000F-3E10-4A13-9C94-CCF5C9AEA11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63" y="1747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7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8" name="Text Box 24">
              <a:extLst>
                <a:ext uri="{FF2B5EF4-FFF2-40B4-BE49-F238E27FC236}">
                  <a16:creationId xmlns:a16="http://schemas.microsoft.com/office/drawing/2014/main" id="{444C8313-4A7E-4678-AFAF-F608CF509F0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87" y="2837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8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9" name="Text Box 34">
              <a:extLst>
                <a:ext uri="{FF2B5EF4-FFF2-40B4-BE49-F238E27FC236}">
                  <a16:creationId xmlns:a16="http://schemas.microsoft.com/office/drawing/2014/main" id="{02732D70-1EDC-4A44-B496-E6F7B7BC43D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37" y="4041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9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660" name="Group 37">
            <a:extLst>
              <a:ext uri="{FF2B5EF4-FFF2-40B4-BE49-F238E27FC236}">
                <a16:creationId xmlns:a16="http://schemas.microsoft.com/office/drawing/2014/main" id="{6B8F9BBA-A74D-4D95-9600-884EEE0BCE2E}"/>
              </a:ext>
            </a:extLst>
          </p:cNvPr>
          <p:cNvGrpSpPr>
            <a:grpSpLocks/>
          </p:cNvGrpSpPr>
          <p:nvPr/>
        </p:nvGrpSpPr>
        <p:grpSpPr bwMode="auto">
          <a:xfrm>
            <a:off x="6456364" y="2305050"/>
            <a:ext cx="179387" cy="4148138"/>
            <a:chOff x="3107" y="1452"/>
            <a:chExt cx="113" cy="2613"/>
          </a:xfrm>
        </p:grpSpPr>
        <p:sp>
          <p:nvSpPr>
            <p:cNvPr id="27661" name="Text Box 26">
              <a:extLst>
                <a:ext uri="{FF2B5EF4-FFF2-40B4-BE49-F238E27FC236}">
                  <a16:creationId xmlns:a16="http://schemas.microsoft.com/office/drawing/2014/main" id="{DD774538-D75F-49D2-B01E-1E012A11E5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07" y="1452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2" name="Text Box 27">
              <a:extLst>
                <a:ext uri="{FF2B5EF4-FFF2-40B4-BE49-F238E27FC236}">
                  <a16:creationId xmlns:a16="http://schemas.microsoft.com/office/drawing/2014/main" id="{EA094280-B096-436C-97A8-6A1362D4435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07" y="1764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3" name="Text Box 28">
              <a:extLst>
                <a:ext uri="{FF2B5EF4-FFF2-40B4-BE49-F238E27FC236}">
                  <a16:creationId xmlns:a16="http://schemas.microsoft.com/office/drawing/2014/main" id="{B138C568-498C-4A47-8387-54ABFD1E570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07" y="2077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4" name="Text Box 29">
              <a:extLst>
                <a:ext uri="{FF2B5EF4-FFF2-40B4-BE49-F238E27FC236}">
                  <a16:creationId xmlns:a16="http://schemas.microsoft.com/office/drawing/2014/main" id="{0DDA2D90-C465-479E-AC51-5274AAE0E56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07" y="2389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5" name="Text Box 30">
              <a:extLst>
                <a:ext uri="{FF2B5EF4-FFF2-40B4-BE49-F238E27FC236}">
                  <a16:creationId xmlns:a16="http://schemas.microsoft.com/office/drawing/2014/main" id="{8E2332CA-13D1-473E-888C-E70D33D2E5C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07" y="2702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5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6" name="Text Box 31">
              <a:extLst>
                <a:ext uri="{FF2B5EF4-FFF2-40B4-BE49-F238E27FC236}">
                  <a16:creationId xmlns:a16="http://schemas.microsoft.com/office/drawing/2014/main" id="{05810878-117F-40B6-BBE7-CB1C1BCF43E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07" y="3014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6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7" name="Text Box 32">
              <a:extLst>
                <a:ext uri="{FF2B5EF4-FFF2-40B4-BE49-F238E27FC236}">
                  <a16:creationId xmlns:a16="http://schemas.microsoft.com/office/drawing/2014/main" id="{71C9E85B-5F31-4947-9AFD-78759B26A42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07" y="3327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7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8" name="Text Box 33">
              <a:extLst>
                <a:ext uri="{FF2B5EF4-FFF2-40B4-BE49-F238E27FC236}">
                  <a16:creationId xmlns:a16="http://schemas.microsoft.com/office/drawing/2014/main" id="{BFC87D34-C75C-4D75-9DB2-D14F04734C6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07" y="3639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8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9" name="Text Box 35">
              <a:extLst>
                <a:ext uri="{FF2B5EF4-FFF2-40B4-BE49-F238E27FC236}">
                  <a16:creationId xmlns:a16="http://schemas.microsoft.com/office/drawing/2014/main" id="{FC1AEC51-7946-4352-BBBE-0FE21D18DB4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07" y="3952"/>
              <a:ext cx="11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altLang="de-DE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9</a:t>
              </a:r>
              <a:endParaRPr lang="de-CH" altLang="de-DE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DEA2A81-C17F-428E-9912-4E9D3EFF9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4506" y="14882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C4424366-C178-40A9-9B52-405280E0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04801"/>
            <a:ext cx="30241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Dokumentation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F3FC578-7728-482D-954B-1DAE88DFD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8985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2000">
              <a:solidFill>
                <a:srgbClr val="E9960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2622C85F-7ABB-4AC0-914C-7035D562C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725" y="130175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FFFFFF"/>
                </a:solidFill>
                <a:latin typeface="Arial" panose="020B0604020202020204" pitchFamily="34" charset="0"/>
              </a:rPr>
              <a:t>102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2B39EF31-827E-4D38-8E3B-3BE93451D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350" y="43497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FFFFFF"/>
                </a:solidFill>
                <a:latin typeface="Arial" panose="020B0604020202020204" pitchFamily="34" charset="0"/>
              </a:rPr>
              <a:t>68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0EC0B7FC-5C42-40E3-9F27-7F6ED77FC1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29750" y="0"/>
            <a:ext cx="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6CC33DD5-6A6F-4361-9477-FF9C6BEA7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2800">
                <a:solidFill>
                  <a:srgbClr val="0F86CF"/>
                </a:solidFill>
              </a:rPr>
              <a:t>Gestaltungselemente</a:t>
            </a:r>
          </a:p>
        </p:txBody>
      </p:sp>
      <p:pic>
        <p:nvPicPr>
          <p:cNvPr id="28680" name="Picture 8">
            <a:extLst>
              <a:ext uri="{FF2B5EF4-FFF2-40B4-BE49-F238E27FC236}">
                <a16:creationId xmlns:a16="http://schemas.microsoft.com/office/drawing/2014/main" id="{91D0AC57-912F-41A8-8E83-49E71AF5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71439"/>
            <a:ext cx="611187" cy="6111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Rectangle 9">
            <a:extLst>
              <a:ext uri="{FF2B5EF4-FFF2-40B4-BE49-F238E27FC236}">
                <a16:creationId xmlns:a16="http://schemas.microsoft.com/office/drawing/2014/main" id="{92E84AAA-9C9E-4B4A-A644-42B2136AB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690688"/>
            <a:ext cx="3600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000">
                <a:solidFill>
                  <a:srgbClr val="0F86CF"/>
                </a:solidFill>
                <a:latin typeface="Arial" panose="020B0604020202020204" pitchFamily="34" charset="0"/>
              </a:rPr>
              <a:t>Schlusswort/Zusammenfassung</a:t>
            </a: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id="{C0A77056-1A3E-46A0-ACFA-DDE3237A9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508501"/>
            <a:ext cx="3598862" cy="2233613"/>
          </a:xfrm>
          <a:prstGeom prst="rect">
            <a:avLst/>
          </a:prstGeom>
          <a:solidFill>
            <a:srgbClr val="0F86C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Zusammenfassung der Dokumentation. Elemente sind: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wichtigste Ergebnisse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Kommentare zu Resultaten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Schlussfolgerungen/Ausblick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evtl. ungeklärte Probleme 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evtl. pers. Arbeitsrückschau</a:t>
            </a:r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2A7E7013-1B94-4F1D-8384-CC604F1DA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1690688"/>
            <a:ext cx="37449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000">
                <a:solidFill>
                  <a:srgbClr val="0F86CF"/>
                </a:solidFill>
                <a:latin typeface="Arial" panose="020B0604020202020204" pitchFamily="34" charset="0"/>
              </a:rPr>
              <a:t>Anhang</a:t>
            </a:r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E8E5E1CA-C650-43BD-9365-FBD14608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4508501"/>
            <a:ext cx="3598863" cy="2233613"/>
          </a:xfrm>
          <a:prstGeom prst="rect">
            <a:avLst/>
          </a:prstGeom>
          <a:solidFill>
            <a:srgbClr val="0F86C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Auflistung von ergänzenden Tabellen und für die Arbeit bedeutsamen Hinweisen: 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Konzepterarbeitung, Journale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detaillierte Umfrageergebnisse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Broschüren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Korrespondenz </a:t>
            </a:r>
          </a:p>
        </p:txBody>
      </p:sp>
      <p:pic>
        <p:nvPicPr>
          <p:cNvPr id="134159" name="Picture 15">
            <a:extLst>
              <a:ext uri="{FF2B5EF4-FFF2-40B4-BE49-F238E27FC236}">
                <a16:creationId xmlns:a16="http://schemas.microsoft.com/office/drawing/2014/main" id="{F3BDCC4A-E47E-4FA4-88D9-9EFD4F3B7B05}"/>
              </a:ext>
            </a:extLst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1088" y="2276476"/>
            <a:ext cx="1439862" cy="203676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34160" name="Picture 16">
            <a:extLst>
              <a:ext uri="{FF2B5EF4-FFF2-40B4-BE49-F238E27FC236}">
                <a16:creationId xmlns:a16="http://schemas.microsoft.com/office/drawing/2014/main" id="{0AFD0145-F15B-441C-9ADD-5B01E924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9576" y="2278064"/>
            <a:ext cx="1439863" cy="20288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10DB1F-2DAF-4BA4-B792-F1D3E6B6A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39478" y="2974975"/>
            <a:ext cx="609600" cy="6096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3206940-2735-4085-82FD-794A15FC04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87624" y="29749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E6520E4E-F136-42CF-A275-53625BF17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04801"/>
            <a:ext cx="30241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000000"/>
                </a:solidFill>
                <a:latin typeface="Arial" panose="020B0604020202020204" pitchFamily="34" charset="0"/>
              </a:rPr>
              <a:t>Dokumentation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0B21AB2-3150-4532-A2B5-D80012DF7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8985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2000">
              <a:solidFill>
                <a:srgbClr val="E9960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E2593A7-9185-4E71-B8DF-4C92C8946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725" y="130175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 b="1">
                <a:solidFill>
                  <a:srgbClr val="FFFFFF"/>
                </a:solidFill>
                <a:latin typeface="Arial" panose="020B0604020202020204" pitchFamily="34" charset="0"/>
              </a:rPr>
              <a:t>103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DF542698-C18E-40FE-B969-595D28916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350" y="43497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FFFFFF"/>
                </a:solidFill>
                <a:latin typeface="Arial" panose="020B0604020202020204" pitchFamily="34" charset="0"/>
              </a:rPr>
              <a:t>69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08EE51B0-8D1F-4E70-B21F-DC2A165A5B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29750" y="0"/>
            <a:ext cx="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AEEFEFEB-84E4-431F-A646-0BE4EB4F8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2800">
                <a:solidFill>
                  <a:srgbClr val="0F86CF"/>
                </a:solidFill>
              </a:rPr>
              <a:t>Gestaltungselemente</a:t>
            </a:r>
          </a:p>
        </p:txBody>
      </p:sp>
      <p:pic>
        <p:nvPicPr>
          <p:cNvPr id="29704" name="Picture 8">
            <a:extLst>
              <a:ext uri="{FF2B5EF4-FFF2-40B4-BE49-F238E27FC236}">
                <a16:creationId xmlns:a16="http://schemas.microsoft.com/office/drawing/2014/main" id="{A7A36C34-D966-43A9-BD27-66D56C08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71439"/>
            <a:ext cx="611187" cy="6111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Rectangle 9">
            <a:extLst>
              <a:ext uri="{FF2B5EF4-FFF2-40B4-BE49-F238E27FC236}">
                <a16:creationId xmlns:a16="http://schemas.microsoft.com/office/drawing/2014/main" id="{C9A560EF-99E5-42F3-A0AC-8B77E44EC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690688"/>
            <a:ext cx="3384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79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2000">
                <a:solidFill>
                  <a:srgbClr val="0F86CF"/>
                </a:solidFill>
                <a:latin typeface="Arial" panose="020B0604020202020204" pitchFamily="34" charset="0"/>
              </a:rPr>
              <a:t>Quellenverzeichnis</a:t>
            </a: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0F5DA42E-54D9-40CA-BED1-D0FB5D8C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2205039"/>
            <a:ext cx="3598863" cy="4537075"/>
          </a:xfrm>
          <a:prstGeom prst="rect">
            <a:avLst/>
          </a:prstGeom>
          <a:solidFill>
            <a:srgbClr val="0F86C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eaLnBrk="0" hangingPunct="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Quellenverzeichnis gibt Auskunft über verwendete Quellen: 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Allgemeine Quellen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Weitere Quellen, aufgeteilt nach Medien: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Literatur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Zeitschriften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Broschüren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- Internet u.a.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Form: </a:t>
            </a:r>
            <a:b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de-CH" altLang="de-DE" sz="1800" i="1">
                <a:solidFill>
                  <a:srgbClr val="FFFFFF"/>
                </a:solidFill>
                <a:latin typeface="Arial" panose="020B0604020202020204" pitchFamily="34" charset="0"/>
              </a:rPr>
              <a:t>Beispiel</a:t>
            </a:r>
            <a:r>
              <a:rPr lang="de-CH" altLang="de-DE" sz="1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de-CH" altLang="de-DE" sz="1800" i="1">
                <a:solidFill>
                  <a:srgbClr val="FFFFFF"/>
                </a:solidFill>
                <a:latin typeface="Arial" panose="020B0604020202020204" pitchFamily="34" charset="0"/>
              </a:rPr>
              <a:t>Literatur </a:t>
            </a:r>
            <a:br>
              <a:rPr lang="de-CH" altLang="de-DE" sz="1800" i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de-CH" altLang="de-DE" sz="1800" i="1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de-CH" altLang="de-DE" sz="1800">
                <a:solidFill>
                  <a:srgbClr val="000000"/>
                </a:solidFill>
                <a:latin typeface="Arial" panose="020B0604020202020204" pitchFamily="34" charset="0"/>
              </a:rPr>
              <a:t>Name, Vorname (Autorin 	/Autor): Titel, Verlag, 	Erscheinungsort Jahr, 	Seitenzahlen</a:t>
            </a:r>
          </a:p>
        </p:txBody>
      </p:sp>
      <p:pic>
        <p:nvPicPr>
          <p:cNvPr id="142368" name="Picture 32">
            <a:extLst>
              <a:ext uri="{FF2B5EF4-FFF2-40B4-BE49-F238E27FC236}">
                <a16:creationId xmlns:a16="http://schemas.microsoft.com/office/drawing/2014/main" id="{95E39E0D-D7A9-47DF-B6A2-CB708B17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1088" y="2276475"/>
            <a:ext cx="3059112" cy="42862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2A8CFA8-EC87-494C-A3EE-F38A7EDFB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639" y="32911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Breitbild</PresentationFormat>
  <Paragraphs>82</Paragraphs>
  <Slides>6</Slides>
  <Notes>6</Notes>
  <HiddenSlides>0</HiddenSlides>
  <MMClips>8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Standarddesign</vt:lpstr>
      <vt:lpstr>Image</vt:lpstr>
      <vt:lpstr>Die Dokumentation</vt:lpstr>
      <vt:lpstr>Gestaltungselemente</vt:lpstr>
      <vt:lpstr>Gestaltungselemente</vt:lpstr>
      <vt:lpstr>Gestaltungselemente</vt:lpstr>
      <vt:lpstr>Gestaltungselemente</vt:lpstr>
      <vt:lpstr>Gestaltungselemente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Dokumentation</dc:title>
  <dc:creator>Benar Netor</dc:creator>
  <cp:lastModifiedBy>Benar Netor</cp:lastModifiedBy>
  <cp:revision>2</cp:revision>
  <dcterms:created xsi:type="dcterms:W3CDTF">2020-03-18T10:54:10Z</dcterms:created>
  <dcterms:modified xsi:type="dcterms:W3CDTF">2020-03-18T16:10:52Z</dcterms:modified>
</cp:coreProperties>
</file>